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72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1B7A8-BEE0-4B1C-BCF1-72466B922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8274D9-95ED-48BA-AB0E-FCC978660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6FB7A3-BD30-4E71-884D-F5D9374C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FB10E5-7B9A-41F5-910D-37523DCCE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75F43D-00F0-4873-B893-BA4C061A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19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9C1B01-72FD-4D8C-BAD8-43A470410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41874F-CE81-4DF4-953F-C4E265FA5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C43C1B-91E5-47AD-B31C-7B44F75F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C33DF3-86D0-4179-BA6D-463E9847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DFA3FC-D28A-4FF3-914E-AE7DBD092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74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0EAA12-4749-4974-BDC4-A0C0893F3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35DC4D-21CE-4C02-81D1-CFC93A84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FF8E50-6CDE-456D-B37D-67BA669C0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8C14BE-B8AB-40A8-8AD9-7455C6B26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238A76-F6B5-40A3-8C00-0061554C5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23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993E32-8043-45D1-9240-DF6F64D72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4EBC0A-59F6-4504-B932-217638029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A5EA30-E770-4F92-8572-8D85C36D4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DAEFB8-6037-4A6A-8F3A-112CD8EDA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F21C51-ED56-486F-AEED-26D7A3D02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3A1A71-4334-46D8-8264-CB1338485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96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73EF97-FB8B-4AC5-AB36-20710CE01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E754C2-B450-4184-A708-426F6C925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2082B4B-307F-46C9-8FA9-C545E0995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AD7E61E-BFB5-4C9F-BDBD-2AD6105E2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1B31EDF-727B-4821-A04B-9E90745CFE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DF65E1-CC96-4F7C-A783-99B23325D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321F1C-1774-4BDE-99D5-EB9E544D2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5FE97B7-F787-4298-91C4-E56FB2E8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130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CB20B0-4612-4C39-B419-E3CCC8404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A3EEAE-1A7A-4D0E-88ED-419A92644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A776A65-9893-4D33-BD2C-1947EE36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7101E5A-D527-4C01-9A61-6691D1FBD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0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DE28DDF-8AEC-4279-8709-CE78A068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C496D5B-E783-4AE2-97CF-512B3AF50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55167D-C2C7-4D76-BF48-0EED8F5F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98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5E338-79AE-4E50-B37E-F1AB8D7A3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B39576-EF73-4A92-AF53-2E9489EE6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601956-1B69-4C4B-BE58-78E864371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D7FD6E-E8B7-4C0E-BD96-50E7CFD86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1CE5F8-AE2D-42F5-83F6-F49C3CFC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4F21F4-3035-45D5-92D5-E8FD2D49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94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3CB3C1-2204-4286-AC78-C1E29170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6863676-AE46-4380-B9A7-1272EEBF15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D98BCEE-95B4-4A50-AF34-2F0BACDD2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637DF6-B40E-4634-B3EB-CE483232D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B9ED26-4CB5-4B16-99A9-E4BEDDC22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49F96E-EA03-41DA-88D2-4FF752B09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37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2186F6-EE74-4EF1-B19E-B4B93987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9D8A088-C4F7-4B04-873E-60F6817D5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785944-BE32-4E4C-ACC2-66FDE460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5A3F9C-A503-486C-BA50-75F928BB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331AC6-1220-4646-AC87-5F08894B3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40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15EA99-47E7-47CD-959E-FAAD0394D8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8F6D229-DF3E-4493-8F9C-F315055C6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505F74-08C7-42DB-A9A4-69AF8AD1F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CE940A-DF63-42B3-9F33-E36E6ABC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480568-6AB0-46B1-ACA4-DA51C38A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68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A839729-FAEC-4312-AF37-39BF035E5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9C7CC4-4EA3-4CF9-B465-B81DAE417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4100E9-5C08-4F3F-A9D1-7F515D813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60AC2-B661-4D80-B940-8B67A9201779}" type="datetimeFigureOut">
              <a:rPr lang="zh-CN" altLang="en-US" smtClean="0"/>
              <a:t>2024/8/19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F29E97-45F9-4B45-AE88-4150841E6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DD2E0E-E1BF-41AF-AA8B-CCA51244E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658D1-A750-4E0B-A047-B5C68EDD8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58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BD1B0C6E-0F1F-4C4C-A024-1C2050B47CA5}"/>
              </a:ext>
            </a:extLst>
          </p:cNvPr>
          <p:cNvSpPr/>
          <p:nvPr/>
        </p:nvSpPr>
        <p:spPr>
          <a:xfrm>
            <a:off x="6294063" y="689816"/>
            <a:ext cx="1597916" cy="49651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0" i="0" dirty="0">
                <a:solidFill>
                  <a:srgbClr val="16191F"/>
                </a:solidFill>
                <a:effectLst/>
                <a:latin typeface="Amazon Ember"/>
              </a:rPr>
              <a:t>18.141.161.129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A0152F-B80A-4AB8-86CD-B22E27022559}"/>
              </a:ext>
            </a:extLst>
          </p:cNvPr>
          <p:cNvSpPr/>
          <p:nvPr/>
        </p:nvSpPr>
        <p:spPr>
          <a:xfrm>
            <a:off x="2095186" y="3387170"/>
            <a:ext cx="3866399" cy="22677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80786AC7-B462-4E6B-A5A1-F89D7768B1ED}"/>
              </a:ext>
            </a:extLst>
          </p:cNvPr>
          <p:cNvSpPr/>
          <p:nvPr/>
        </p:nvSpPr>
        <p:spPr>
          <a:xfrm>
            <a:off x="2095186" y="689817"/>
            <a:ext cx="3866399" cy="22677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CD4CC5-9BC0-4614-8ABA-C550F7C07043}"/>
              </a:ext>
            </a:extLst>
          </p:cNvPr>
          <p:cNvSpPr/>
          <p:nvPr/>
        </p:nvSpPr>
        <p:spPr>
          <a:xfrm>
            <a:off x="2384893" y="980340"/>
            <a:ext cx="1586204" cy="1508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主节点</a:t>
            </a:r>
            <a:endParaRPr lang="en-US" altLang="zh-CN" dirty="0"/>
          </a:p>
          <a:p>
            <a:pPr algn="ctr"/>
            <a:r>
              <a:rPr lang="en-US" altLang="zh-CN" b="0" i="0" dirty="0">
                <a:solidFill>
                  <a:srgbClr val="16191F"/>
                </a:solidFill>
                <a:effectLst/>
                <a:latin typeface="Amazon Ember"/>
              </a:rPr>
              <a:t>13.213.4.56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EFE2F30-91EE-4890-80B9-84250ACBF07A}"/>
              </a:ext>
            </a:extLst>
          </p:cNvPr>
          <p:cNvSpPr/>
          <p:nvPr/>
        </p:nvSpPr>
        <p:spPr>
          <a:xfrm>
            <a:off x="2408661" y="3556167"/>
            <a:ext cx="1586204" cy="1508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备用节点</a:t>
            </a:r>
            <a:endParaRPr lang="en-US" altLang="zh-CN" dirty="0"/>
          </a:p>
          <a:p>
            <a:pPr algn="ctr"/>
            <a:r>
              <a:rPr lang="en-US" altLang="zh-CN" b="0" i="0" dirty="0">
                <a:solidFill>
                  <a:srgbClr val="16191F"/>
                </a:solidFill>
                <a:effectLst/>
                <a:latin typeface="Amazon Ember"/>
              </a:rPr>
              <a:t>18.139.85.190</a:t>
            </a:r>
            <a:endParaRPr lang="zh-CN" altLang="en-US" dirty="0"/>
          </a:p>
        </p:txBody>
      </p:sp>
      <p:sp>
        <p:nvSpPr>
          <p:cNvPr id="8" name="圆柱体 7">
            <a:extLst>
              <a:ext uri="{FF2B5EF4-FFF2-40B4-BE49-F238E27FC236}">
                <a16:creationId xmlns:a16="http://schemas.microsoft.com/office/drawing/2014/main" id="{F7ACB994-FADB-4DCF-BCA2-59744FE30830}"/>
              </a:ext>
            </a:extLst>
          </p:cNvPr>
          <p:cNvSpPr/>
          <p:nvPr/>
        </p:nvSpPr>
        <p:spPr>
          <a:xfrm>
            <a:off x="4423169" y="3702316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主</a:t>
            </a:r>
            <a:r>
              <a:rPr lang="en-US" altLang="zh-CN" dirty="0"/>
              <a:t>2</a:t>
            </a:r>
          </a:p>
          <a:p>
            <a:pPr algn="ctr"/>
            <a:r>
              <a:rPr lang="zh-CN" altLang="en-US" dirty="0"/>
              <a:t>读写</a:t>
            </a:r>
          </a:p>
        </p:txBody>
      </p:sp>
      <p:sp>
        <p:nvSpPr>
          <p:cNvPr id="9" name="圆柱体 8">
            <a:extLst>
              <a:ext uri="{FF2B5EF4-FFF2-40B4-BE49-F238E27FC236}">
                <a16:creationId xmlns:a16="http://schemas.microsoft.com/office/drawing/2014/main" id="{C419B48B-CD61-4E8B-A49F-C50A5CBF343F}"/>
              </a:ext>
            </a:extLst>
          </p:cNvPr>
          <p:cNvSpPr/>
          <p:nvPr/>
        </p:nvSpPr>
        <p:spPr>
          <a:xfrm>
            <a:off x="6645102" y="1130025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</a:t>
            </a:r>
            <a:r>
              <a:rPr lang="en-US" altLang="zh-CN" dirty="0"/>
              <a:t>1</a:t>
            </a:r>
          </a:p>
          <a:p>
            <a:pPr algn="ctr"/>
            <a:r>
              <a:rPr lang="zh-CN" altLang="en-US" dirty="0"/>
              <a:t>只读</a:t>
            </a:r>
            <a:endParaRPr lang="en-US" altLang="zh-CN" dirty="0"/>
          </a:p>
          <a:p>
            <a:pPr algn="ctr"/>
            <a:r>
              <a:rPr lang="en-US" altLang="zh-CN" dirty="0"/>
              <a:t>3307</a:t>
            </a:r>
            <a:endParaRPr lang="zh-CN" altLang="en-US" dirty="0"/>
          </a:p>
        </p:txBody>
      </p:sp>
      <p:sp>
        <p:nvSpPr>
          <p:cNvPr id="10" name="圆柱体 9">
            <a:extLst>
              <a:ext uri="{FF2B5EF4-FFF2-40B4-BE49-F238E27FC236}">
                <a16:creationId xmlns:a16="http://schemas.microsoft.com/office/drawing/2014/main" id="{F8E90388-5F92-4B14-A8C2-BF550F10A51D}"/>
              </a:ext>
            </a:extLst>
          </p:cNvPr>
          <p:cNvSpPr/>
          <p:nvPr/>
        </p:nvSpPr>
        <p:spPr>
          <a:xfrm>
            <a:off x="4441708" y="1130025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主</a:t>
            </a:r>
            <a:r>
              <a:rPr lang="en-US" altLang="zh-CN" dirty="0"/>
              <a:t>1</a:t>
            </a:r>
          </a:p>
          <a:p>
            <a:pPr algn="ctr"/>
            <a:r>
              <a:rPr lang="zh-CN" altLang="en-US" dirty="0"/>
              <a:t>读写</a:t>
            </a:r>
          </a:p>
        </p:txBody>
      </p:sp>
      <p:sp>
        <p:nvSpPr>
          <p:cNvPr id="11" name="圆柱体 10">
            <a:extLst>
              <a:ext uri="{FF2B5EF4-FFF2-40B4-BE49-F238E27FC236}">
                <a16:creationId xmlns:a16="http://schemas.microsoft.com/office/drawing/2014/main" id="{F3DEFE6C-F070-4D65-855C-07CD4E1A777E}"/>
              </a:ext>
            </a:extLst>
          </p:cNvPr>
          <p:cNvSpPr/>
          <p:nvPr/>
        </p:nvSpPr>
        <p:spPr>
          <a:xfrm>
            <a:off x="6645102" y="3711826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</a:t>
            </a:r>
            <a:r>
              <a:rPr lang="en-US" altLang="zh-CN" dirty="0"/>
              <a:t>2</a:t>
            </a:r>
          </a:p>
          <a:p>
            <a:pPr algn="ctr"/>
            <a:r>
              <a:rPr lang="zh-CN" altLang="en-US" dirty="0"/>
              <a:t>只读</a:t>
            </a:r>
            <a:endParaRPr lang="en-US" altLang="zh-CN" dirty="0"/>
          </a:p>
          <a:p>
            <a:pPr algn="ctr"/>
            <a:r>
              <a:rPr lang="en-US" altLang="zh-CN" dirty="0"/>
              <a:t>3308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790A7D7-DD45-4988-80FE-D1A50CE72544}"/>
              </a:ext>
            </a:extLst>
          </p:cNvPr>
          <p:cNvCxnSpPr>
            <a:stCxn id="6" idx="3"/>
            <a:endCxn id="10" idx="2"/>
          </p:cNvCxnSpPr>
          <p:nvPr/>
        </p:nvCxnSpPr>
        <p:spPr>
          <a:xfrm>
            <a:off x="3971097" y="1734565"/>
            <a:ext cx="470611" cy="3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2D5AB68-8526-40BB-9B45-0DCF7C734ECA}"/>
              </a:ext>
            </a:extLst>
          </p:cNvPr>
          <p:cNvCxnSpPr>
            <a:cxnSpLocks/>
            <a:stCxn id="9" idx="2"/>
            <a:endCxn id="10" idx="4"/>
          </p:cNvCxnSpPr>
          <p:nvPr/>
        </p:nvCxnSpPr>
        <p:spPr>
          <a:xfrm flipH="1">
            <a:off x="5356108" y="1738101"/>
            <a:ext cx="12889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D821F0B-FF2E-42FD-BAC1-6F19C29EAAAB}"/>
              </a:ext>
            </a:extLst>
          </p:cNvPr>
          <p:cNvCxnSpPr>
            <a:cxnSpLocks/>
            <a:stCxn id="7" idx="3"/>
            <a:endCxn id="10" idx="3"/>
          </p:cNvCxnSpPr>
          <p:nvPr/>
        </p:nvCxnSpPr>
        <p:spPr>
          <a:xfrm flipV="1">
            <a:off x="3994865" y="2346177"/>
            <a:ext cx="904043" cy="1964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14955140-FB67-467E-9BD1-AAC9C608D578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3971097" y="1734565"/>
            <a:ext cx="909272" cy="1967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628A3706-81DD-4D5D-8545-956ED329EB08}"/>
              </a:ext>
            </a:extLst>
          </p:cNvPr>
          <p:cNvCxnSpPr>
            <a:stCxn id="7" idx="3"/>
            <a:endCxn id="8" idx="2"/>
          </p:cNvCxnSpPr>
          <p:nvPr/>
        </p:nvCxnSpPr>
        <p:spPr>
          <a:xfrm>
            <a:off x="3994865" y="4310392"/>
            <a:ext cx="4283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6BADA8F8-F621-4AF3-AC66-0BB22908DE58}"/>
              </a:ext>
            </a:extLst>
          </p:cNvPr>
          <p:cNvSpPr/>
          <p:nvPr/>
        </p:nvSpPr>
        <p:spPr>
          <a:xfrm>
            <a:off x="2408661" y="446535"/>
            <a:ext cx="1175323" cy="243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服务器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09C16678-84F3-4358-8A80-C7E30BFB30C2}"/>
              </a:ext>
            </a:extLst>
          </p:cNvPr>
          <p:cNvSpPr/>
          <p:nvPr/>
        </p:nvSpPr>
        <p:spPr>
          <a:xfrm>
            <a:off x="2407891" y="3143889"/>
            <a:ext cx="1124125" cy="243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服务器</a:t>
            </a:r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DAD880D-A268-4266-9826-F124FBF3D1EB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flipH="1" flipV="1">
            <a:off x="5337569" y="4310392"/>
            <a:ext cx="1307533" cy="9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D5992398-DB5D-43DD-BB3F-C51387F71646}"/>
              </a:ext>
            </a:extLst>
          </p:cNvPr>
          <p:cNvSpPr/>
          <p:nvPr/>
        </p:nvSpPr>
        <p:spPr>
          <a:xfrm>
            <a:off x="6540239" y="433068"/>
            <a:ext cx="1124125" cy="243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服务器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25BB3D2D-6765-493E-B666-532C740275C9}"/>
              </a:ext>
            </a:extLst>
          </p:cNvPr>
          <p:cNvSpPr/>
          <p:nvPr/>
        </p:nvSpPr>
        <p:spPr>
          <a:xfrm>
            <a:off x="8224457" y="703283"/>
            <a:ext cx="1597916" cy="178550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7E8106BA-606A-4695-812F-6875980FDFD9}"/>
              </a:ext>
            </a:extLst>
          </p:cNvPr>
          <p:cNvSpPr/>
          <p:nvPr/>
        </p:nvSpPr>
        <p:spPr>
          <a:xfrm>
            <a:off x="8470633" y="446535"/>
            <a:ext cx="1124125" cy="243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web1</a:t>
            </a:r>
            <a:endParaRPr lang="zh-CN" altLang="en-US" dirty="0"/>
          </a:p>
        </p:txBody>
      </p: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E276CA30-4508-405F-9130-137A63C95705}"/>
              </a:ext>
            </a:extLst>
          </p:cNvPr>
          <p:cNvCxnSpPr>
            <a:cxnSpLocks/>
            <a:stCxn id="68" idx="1"/>
            <a:endCxn id="9" idx="4"/>
          </p:cNvCxnSpPr>
          <p:nvPr/>
        </p:nvCxnSpPr>
        <p:spPr>
          <a:xfrm flipH="1">
            <a:off x="7559502" y="1596037"/>
            <a:ext cx="664955" cy="142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A1D4FA1C-2BEB-48AE-AE40-77BB6F5C7EDB}"/>
              </a:ext>
            </a:extLst>
          </p:cNvPr>
          <p:cNvCxnSpPr>
            <a:cxnSpLocks/>
            <a:stCxn id="68" idx="1"/>
            <a:endCxn id="11" idx="4"/>
          </p:cNvCxnSpPr>
          <p:nvPr/>
        </p:nvCxnSpPr>
        <p:spPr>
          <a:xfrm flipH="1">
            <a:off x="7559502" y="1596037"/>
            <a:ext cx="664955" cy="2723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: 圆角 73">
            <a:extLst>
              <a:ext uri="{FF2B5EF4-FFF2-40B4-BE49-F238E27FC236}">
                <a16:creationId xmlns:a16="http://schemas.microsoft.com/office/drawing/2014/main" id="{E89532C4-39CB-46AB-B4FE-5A0363776E59}"/>
              </a:ext>
            </a:extLst>
          </p:cNvPr>
          <p:cNvSpPr/>
          <p:nvPr/>
        </p:nvSpPr>
        <p:spPr>
          <a:xfrm>
            <a:off x="9997147" y="689816"/>
            <a:ext cx="1597916" cy="49651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0D056E5B-09B1-4D29-B9B8-05C3700A948A}"/>
              </a:ext>
            </a:extLst>
          </p:cNvPr>
          <p:cNvSpPr/>
          <p:nvPr/>
        </p:nvSpPr>
        <p:spPr>
          <a:xfrm>
            <a:off x="10243323" y="433068"/>
            <a:ext cx="1124125" cy="243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app</a:t>
            </a:r>
            <a:endParaRPr lang="zh-CN" altLang="en-US" dirty="0"/>
          </a:p>
        </p:txBody>
      </p:sp>
      <p:sp>
        <p:nvSpPr>
          <p:cNvPr id="80" name="矩形: 圆角 79">
            <a:extLst>
              <a:ext uri="{FF2B5EF4-FFF2-40B4-BE49-F238E27FC236}">
                <a16:creationId xmlns:a16="http://schemas.microsoft.com/office/drawing/2014/main" id="{6D1B97BA-559A-4058-BAA6-B39B447E8C85}"/>
              </a:ext>
            </a:extLst>
          </p:cNvPr>
          <p:cNvSpPr/>
          <p:nvPr/>
        </p:nvSpPr>
        <p:spPr>
          <a:xfrm>
            <a:off x="8243018" y="3818042"/>
            <a:ext cx="1597916" cy="178550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C0DFF73F-1391-4B75-ABC5-997CF04F1679}"/>
              </a:ext>
            </a:extLst>
          </p:cNvPr>
          <p:cNvSpPr/>
          <p:nvPr/>
        </p:nvSpPr>
        <p:spPr>
          <a:xfrm>
            <a:off x="8489194" y="3561294"/>
            <a:ext cx="1124125" cy="243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web2</a:t>
            </a:r>
            <a:endParaRPr lang="zh-CN" altLang="en-US" dirty="0"/>
          </a:p>
        </p:txBody>
      </p:sp>
      <p:cxnSp>
        <p:nvCxnSpPr>
          <p:cNvPr id="83" name="直接箭头连接符 82">
            <a:extLst>
              <a:ext uri="{FF2B5EF4-FFF2-40B4-BE49-F238E27FC236}">
                <a16:creationId xmlns:a16="http://schemas.microsoft.com/office/drawing/2014/main" id="{AA51713D-9AF6-4058-B077-9354311F4B37}"/>
              </a:ext>
            </a:extLst>
          </p:cNvPr>
          <p:cNvCxnSpPr>
            <a:stCxn id="80" idx="1"/>
            <a:endCxn id="11" idx="4"/>
          </p:cNvCxnSpPr>
          <p:nvPr/>
        </p:nvCxnSpPr>
        <p:spPr>
          <a:xfrm flipH="1" flipV="1">
            <a:off x="7559502" y="4319902"/>
            <a:ext cx="683516" cy="390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84">
            <a:extLst>
              <a:ext uri="{FF2B5EF4-FFF2-40B4-BE49-F238E27FC236}">
                <a16:creationId xmlns:a16="http://schemas.microsoft.com/office/drawing/2014/main" id="{2C894525-5595-4DC2-A57E-703D1FC02BB5}"/>
              </a:ext>
            </a:extLst>
          </p:cNvPr>
          <p:cNvCxnSpPr>
            <a:stCxn id="80" idx="1"/>
          </p:cNvCxnSpPr>
          <p:nvPr/>
        </p:nvCxnSpPr>
        <p:spPr>
          <a:xfrm flipH="1" flipV="1">
            <a:off x="7559502" y="1771802"/>
            <a:ext cx="683516" cy="2938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69C97A1A-7747-4065-8642-2EBAB9FEACCF}"/>
              </a:ext>
            </a:extLst>
          </p:cNvPr>
          <p:cNvSpPr txBox="1"/>
          <p:nvPr/>
        </p:nvSpPr>
        <p:spPr>
          <a:xfrm>
            <a:off x="2044808" y="5838531"/>
            <a:ext cx="6096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从</a:t>
            </a:r>
            <a:r>
              <a:rPr lang="en-US" altLang="zh-CN" dirty="0"/>
              <a:t>1 </a:t>
            </a:r>
            <a:r>
              <a:rPr lang="zh-CN" altLang="en-US" dirty="0"/>
              <a:t>mysql -h172.17.0.1 --port 330</a:t>
            </a:r>
            <a:r>
              <a:rPr lang="en-US" altLang="zh-CN" dirty="0"/>
              <a:t>7</a:t>
            </a:r>
            <a:r>
              <a:rPr lang="zh-CN" altLang="en-US" dirty="0"/>
              <a:t> -um2pool -p</a:t>
            </a:r>
            <a:endParaRPr lang="en-US" altLang="zh-CN" dirty="0"/>
          </a:p>
          <a:p>
            <a:r>
              <a:rPr lang="zh-CN" altLang="en-US" dirty="0"/>
              <a:t>从</a:t>
            </a:r>
            <a:r>
              <a:rPr lang="en-US" altLang="zh-CN" dirty="0"/>
              <a:t>2 </a:t>
            </a:r>
            <a:r>
              <a:rPr lang="zh-CN" altLang="en-US" dirty="0"/>
              <a:t>mysql -h172.17.0.1 --port 3308 -um2pool -p</a:t>
            </a: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EF8F0B12-8CAA-4E42-B7DA-07D7F5D320EF}"/>
              </a:ext>
            </a:extLst>
          </p:cNvPr>
          <p:cNvSpPr/>
          <p:nvPr/>
        </p:nvSpPr>
        <p:spPr>
          <a:xfrm>
            <a:off x="251094" y="689816"/>
            <a:ext cx="1597916" cy="49651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端口转发</a:t>
            </a:r>
            <a:endParaRPr lang="en-US" altLang="zh-CN" dirty="0"/>
          </a:p>
          <a:p>
            <a:pPr algn="ctr"/>
            <a:r>
              <a:rPr lang="zh-CN" altLang="en-US" dirty="0"/>
              <a:t>自动测活</a:t>
            </a:r>
            <a:endParaRPr lang="en-US" altLang="zh-CN" dirty="0"/>
          </a:p>
          <a:p>
            <a:pPr algn="ctr"/>
            <a:r>
              <a:rPr lang="zh-CN" altLang="en-US"/>
              <a:t>故障移交</a:t>
            </a:r>
            <a:endParaRPr lang="zh-CN" altLang="en-US" dirty="0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0E9CD6C7-B95A-4DE6-8406-895210441E68}"/>
              </a:ext>
            </a:extLst>
          </p:cNvPr>
          <p:cNvSpPr/>
          <p:nvPr/>
        </p:nvSpPr>
        <p:spPr>
          <a:xfrm>
            <a:off x="480540" y="433068"/>
            <a:ext cx="1124125" cy="243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故障移交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F61B0949-6940-4C77-87B9-D890654DF209}"/>
              </a:ext>
            </a:extLst>
          </p:cNvPr>
          <p:cNvCxnSpPr>
            <a:stCxn id="35" idx="3"/>
            <a:endCxn id="5" idx="1"/>
          </p:cNvCxnSpPr>
          <p:nvPr/>
        </p:nvCxnSpPr>
        <p:spPr>
          <a:xfrm flipV="1">
            <a:off x="1849010" y="1823709"/>
            <a:ext cx="246176" cy="1348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272B2C99-DB29-4F05-AF47-CEF2DE0737F2}"/>
              </a:ext>
            </a:extLst>
          </p:cNvPr>
          <p:cNvCxnSpPr>
            <a:stCxn id="35" idx="3"/>
            <a:endCxn id="4" idx="1"/>
          </p:cNvCxnSpPr>
          <p:nvPr/>
        </p:nvCxnSpPr>
        <p:spPr>
          <a:xfrm>
            <a:off x="1849010" y="3172385"/>
            <a:ext cx="246176" cy="1348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275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81</Words>
  <Application>Microsoft Office PowerPoint</Application>
  <PresentationFormat>宽屏</PresentationFormat>
  <Paragraphs>27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Amazon Ember</vt:lpstr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helloxsf@yandex.com</dc:creator>
  <cp:lastModifiedBy>helloxsf@yandex.com</cp:lastModifiedBy>
  <cp:revision>17</cp:revision>
  <dcterms:created xsi:type="dcterms:W3CDTF">2024-08-09T08:33:53Z</dcterms:created>
  <dcterms:modified xsi:type="dcterms:W3CDTF">2024-08-19T03:21:25Z</dcterms:modified>
</cp:coreProperties>
</file>